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403" r:id="rId2"/>
    <p:sldId id="272" r:id="rId3"/>
    <p:sldId id="256" r:id="rId4"/>
    <p:sldId id="404" r:id="rId5"/>
    <p:sldId id="405" r:id="rId6"/>
    <p:sldId id="382" r:id="rId7"/>
    <p:sldId id="275" r:id="rId8"/>
    <p:sldId id="367" r:id="rId9"/>
    <p:sldId id="276" r:id="rId10"/>
    <p:sldId id="285" r:id="rId11"/>
    <p:sldId id="258" r:id="rId12"/>
    <p:sldId id="407" r:id="rId13"/>
    <p:sldId id="274" r:id="rId14"/>
    <p:sldId id="263" r:id="rId15"/>
    <p:sldId id="264" r:id="rId16"/>
    <p:sldId id="313" r:id="rId17"/>
    <p:sldId id="262" r:id="rId18"/>
    <p:sldId id="319" r:id="rId19"/>
    <p:sldId id="395" r:id="rId20"/>
    <p:sldId id="316" r:id="rId21"/>
    <p:sldId id="270" r:id="rId22"/>
    <p:sldId id="396" r:id="rId23"/>
    <p:sldId id="268" r:id="rId24"/>
    <p:sldId id="269"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 id="25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43"/>
    <p:restoredTop sz="77146"/>
  </p:normalViewPr>
  <p:slideViewPr>
    <p:cSldViewPr snapToGrid="0" snapToObjects="1">
      <p:cViewPr varScale="1">
        <p:scale>
          <a:sx n="69" d="100"/>
          <a:sy n="69" d="100"/>
        </p:scale>
        <p:origin x="11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Receiving props via the ‘</a:t>
            </a:r>
            <a:r>
              <a:rPr lang="en-US" b="1" dirty="0"/>
              <a:t>props</a:t>
            </a:r>
            <a:r>
              <a:rPr lang="en-US" dirty="0"/>
              <a:t>’ section !!!</a:t>
            </a:r>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12/15/18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12/15/18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040497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normAutofit/>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is for calculating the maximum battery range per model. This range is based on the user input (</a:t>
            </a:r>
            <a:r>
              <a:rPr lang="en-US" b="1" dirty="0" err="1"/>
              <a:t>wheelsize</a:t>
            </a:r>
            <a:r>
              <a:rPr lang="en-US" b="1" dirty="0"/>
              <a:t>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err="1"/>
              <a:t>wheelsize</a:t>
            </a:r>
            <a:r>
              <a:rPr lang="en-US" b="1" dirty="0"/>
              <a:t>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3206405822"/>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a:t>
                      </a:r>
                      <a:r>
                        <a:rPr lang="en-US" sz="2200" b="1">
                          <a:solidFill>
                            <a:srgbClr val="C00000"/>
                          </a:solidFill>
                        </a:rPr>
                        <a:t>wheelsize   </a:t>
                      </a:r>
                      <a:endParaRPr lang="en-US" sz="2200" b="1" dirty="0">
                        <a:solidFill>
                          <a:srgbClr val="C00000"/>
                        </a:solidFill>
                      </a:endParaRP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3539430"/>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a:p>
            <a:r>
              <a:rPr lang="en-US" sz="1600" dirty="0"/>
              <a:t>[</a:t>
            </a:r>
          </a:p>
          <a:p>
            <a:pPr lvl="1"/>
            <a:r>
              <a:rPr lang="en-US" sz="1400" b="1" dirty="0"/>
              <a:t>{"model":"60","miles":267},</a:t>
            </a:r>
          </a:p>
          <a:p>
            <a:pPr lvl="1"/>
            <a:r>
              <a:rPr lang="en-US" sz="1400" b="1" dirty="0"/>
              <a:t>{"model":"60D","miles":271},</a:t>
            </a:r>
          </a:p>
          <a:p>
            <a:pPr lvl="1"/>
            <a:r>
              <a:rPr lang="en-US" sz="1400" b="1" dirty="0"/>
              <a:t>{"model":"75","miles":323},</a:t>
            </a:r>
          </a:p>
          <a:p>
            <a:pPr lvl="1"/>
            <a:r>
              <a:rPr lang="en-US" sz="1400" b="1" dirty="0"/>
              <a:t>{"model":"75D","miles":332},</a:t>
            </a:r>
          </a:p>
          <a:p>
            <a:pPr lvl="1"/>
            <a:r>
              <a:rPr lang="en-US" sz="1400" b="1" dirty="0"/>
              <a:t>{"model":"90D","miles":365},</a:t>
            </a:r>
          </a:p>
          <a:p>
            <a:pPr lvl="1"/>
            <a:r>
              <a:rPr lang="en-US" sz="1400" b="1" dirty="0"/>
              <a:t>{"model":"P100D","miles":409}</a:t>
            </a:r>
          </a:p>
          <a:p>
            <a:r>
              <a:rPr lang="en-US" sz="1600" dirty="0"/>
              <a:t>]</a:t>
            </a:r>
          </a:p>
          <a:p>
            <a:endParaRPr lang="en-US" dirty="0"/>
          </a:p>
          <a:p>
            <a:endParaRPr lang="en-US" dirty="0"/>
          </a:p>
        </p:txBody>
      </p:sp>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3"/>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4801314"/>
          </a:xfrm>
          <a:prstGeom prst="rect">
            <a:avLst/>
          </a:prstGeom>
          <a:noFill/>
        </p:spPr>
        <p:txBody>
          <a:bodyPr wrap="square" rtlCol="0">
            <a:spAutoFit/>
          </a:bodyPr>
          <a:lstStyle/>
          <a:p>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13769</TotalTime>
  <Words>1289</Words>
  <Application>Microsoft Macintosh PowerPoint</Application>
  <PresentationFormat>Widescreen</PresentationFormat>
  <Paragraphs>403</Paragraphs>
  <Slides>71</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PowerPoint Presentation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Hints:</vt:lpstr>
      <vt:lpstr>PowerPoint Presentation</vt:lpstr>
      <vt:lpstr>  Tesla Battery Service  </vt:lpstr>
      <vt:lpstr>Exercise: check Tesla Battery Service</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lpstr>Live version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174</cp:revision>
  <dcterms:created xsi:type="dcterms:W3CDTF">2018-10-28T14:47:35Z</dcterms:created>
  <dcterms:modified xsi:type="dcterms:W3CDTF">2018-12-15T21:00:07Z</dcterms:modified>
</cp:coreProperties>
</file>